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17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19973" r="19973" t="0" b="0"/>
          <a:stretch/>
        </p:blipFill>
        <p:spPr>
          <a:xfrm>
            <a:off x="4663440" y="0"/>
            <a:ext cx="4480560" cy="5148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0515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FOUNDERS ACADEMY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1371600"/>
            <a:ext cx="38404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school bench to funded business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40080" y="32004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gamified, stage-gated journey for teenagers - three online missions and a summit in Greece.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40080" y="446227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triple8founders.com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3140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F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6012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Graduation opens many roads.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help teens pick the right one.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Talent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46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Teenagers bring the raw ambition, curiosity and energy.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918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918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478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Experience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478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Founders, academics, innovators and investors give the prompt.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0350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0350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910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2910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tooling does the leg work, so ideas ship fast.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D9D1C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8C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missions, four stage gates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27632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27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88720" y="1572768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Ideation  -  Online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188720" y="1883664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 customer problem worth solving and pressure-test it against real demand.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2340864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3408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88720" y="2286000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Solution  -  Online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188720" y="2596896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 prototype and test acceptance with real users.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054096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88720" y="2999232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Prototype  -  Online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188720" y="3310128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business and revenue model based on willingness to pay.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3767328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188720" y="3712464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Beta  -  Summit in Greece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188720" y="4023360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a business fit to launch and pitch it to our Investment Committee.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MISSIONS 1-3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3140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F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19729" r="19729" t="0" b="0"/>
          <a:stretch/>
        </p:blipFill>
        <p:spPr>
          <a:xfrm>
            <a:off x="0" y="822960"/>
            <a:ext cx="3657600" cy="43251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114800" y="10515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COACHING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114800" y="1353312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 sessions, real mentors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4114800" y="2240280"/>
            <a:ext cx="45720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sessions with the Founders Academy team, plus calls with founders, mentors and investors.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notes, mission briefs and stage-gate assessments after every session.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by the hour or by module. No minimum commitment.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Applicants are screened through online interviews for fit and readiness.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17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10679" b="10679"/>
          <a:stretch/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8072"/>
          </a:xfrm>
          <a:prstGeom prst="rect">
            <a:avLst/>
          </a:prstGeom>
          <a:solidFill>
            <a:srgbClr val="0C1729">
              <a:alpha val="70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48640" y="1371600"/>
            <a:ext cx="5120640" cy="2468880"/>
          </a:xfrm>
          <a:prstGeom prst="rect">
            <a:avLst/>
          </a:prstGeom>
          <a:solidFill>
            <a:srgbClr val="0C1729">
              <a:alpha val="88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645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 4 - GREECE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68680" y="196596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days on a Greek island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868680" y="278892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Co-creation workshops, sprints and validation clinics with global peers - closing with a pitch of your equity story to our Investment Committee.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D9D1C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8C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Simple, modular pricing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45920"/>
            <a:ext cx="393192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9C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87452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8C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01 - 03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2148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Online coaching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68680" y="256032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€250</a:t>
            </a:r>
            <a:pPr indent="0" marL="0">
              <a:buNone/>
            </a:pPr>
            <a:r>
              <a:rPr lang="en-US" sz="130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/hour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868680" y="310896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by the hour or by completed mission. Notes and stage-gate assessment included.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663440" y="1645920"/>
            <a:ext cx="3931920" cy="2103120"/>
          </a:xfrm>
          <a:prstGeom prst="rect">
            <a:avLst/>
          </a:prstGeom>
          <a:solidFill>
            <a:srgbClr val="12203A"/>
          </a:solidFill>
          <a:ln w="12700">
            <a:solidFill>
              <a:srgbClr val="1220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83480" y="187452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983480" y="2148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Three-day offsite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256032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€1,500</a:t>
            </a:r>
            <a:pPr indent="0" marL="0">
              <a:buNone/>
            </a:pPr>
            <a:r>
              <a:rPr lang="en-US" sz="13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participant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4983480" y="310896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Program, materials and on-site catering included. Travel and accommodation excluded.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39776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four-mission program is available as a flat fee of €3,000 per participant. Prices exclude VAT where applicable.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3140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F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6012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attendants leave with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828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43000" y="1783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exceptional professional learning experience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663440" y="1828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1828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257800" y="1783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network for life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2971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971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43000" y="2926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robust framework to launch businesses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663440" y="2971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2971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57800" y="2926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 to pitch for funding to our Investment Committee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589520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735824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882128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028432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74736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589520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735824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882128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028432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174736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589520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735824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882128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28432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174736" y="4361688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589520" y="45079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735824" y="45079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882128" y="45079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028432" y="45079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174736" y="45079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17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8072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15544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8745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Ready to start at</a:t>
            </a:r>
            <a:endParaRPr lang="en-US" sz="3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stage gate one?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33101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felix@triple8founders.com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triple8founders.com   ·   Dexos GmbH, Köln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680960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827264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973568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119872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266176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80960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827264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973568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19872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66176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0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827264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973568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19872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66176" y="4133088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680960" y="42793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827264" y="42793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973568" y="42793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19872" y="42793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266176" y="42793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2026-08-24T18:16:30Z</dcterms:created>
  <dcterms:modified xsi:type="dcterms:W3CDTF">2026-08-24T18:16:30Z</dcterms:modified>
</cp:coreProperties>
</file>